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 snapToObjects="1">
      <p:cViewPr>
        <p:scale>
          <a:sx n="75" d="100"/>
          <a:sy n="75" d="100"/>
        </p:scale>
        <p:origin x="-744" y="3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33958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tif"/><Relationship Id="rId4" Type="http://schemas.openxmlformats.org/officeDocument/2006/relationships/image" Target="../media/image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Jazz improvis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Jazz improvisation</a:t>
            </a:r>
          </a:p>
        </p:txBody>
      </p:sp>
      <p:sp>
        <p:nvSpPr>
          <p:cNvPr id="120" name="Step by step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3404"/>
            </a:lvl1pPr>
          </a:lstStyle>
          <a:p>
            <a:r>
              <a:t>Step by step</a:t>
            </a:r>
          </a:p>
        </p:txBody>
      </p:sp>
      <p:sp>
        <p:nvSpPr>
          <p:cNvPr id="121" name="https://www.classicalmusicindy.org/a-step-by-step-method-for-teaching-jazz-improvisation/"/>
          <p:cNvSpPr txBox="1"/>
          <p:nvPr/>
        </p:nvSpPr>
        <p:spPr>
          <a:xfrm>
            <a:off x="-1811" y="8600554"/>
            <a:ext cx="13008422" cy="35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0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https://www.classicalmusicindy.org/a-step-by-step-method-for-teaching-jazz-improvisation/</a:t>
            </a:r>
          </a:p>
        </p:txBody>
      </p:sp>
      <p:sp>
        <p:nvSpPr>
          <p:cNvPr id="122" name="Source:"/>
          <p:cNvSpPr txBox="1"/>
          <p:nvPr/>
        </p:nvSpPr>
        <p:spPr>
          <a:xfrm>
            <a:off x="5888989" y="7846670"/>
            <a:ext cx="122682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Source:</a:t>
            </a:r>
          </a:p>
        </p:txBody>
      </p:sp>
      <p:sp>
        <p:nvSpPr>
          <p:cNvPr id="123" name="https://www.shawngoodmanjazz.com/"/>
          <p:cNvSpPr txBox="1"/>
          <p:nvPr/>
        </p:nvSpPr>
        <p:spPr>
          <a:xfrm>
            <a:off x="4141018" y="9243670"/>
            <a:ext cx="4722764" cy="35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https://www.shawngoodmanjazz.com/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tep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9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921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♯ or ♭…"/>
          <p:cNvSpPr txBox="1"/>
          <p:nvPr/>
        </p:nvSpPr>
        <p:spPr>
          <a:xfrm>
            <a:off x="9415205" y="7364169"/>
            <a:ext cx="2567433" cy="172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b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♯</a:t>
            </a:r>
            <a:r>
              <a:t> or </a:t>
            </a:r>
            <a:r>
              <a:rPr b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♭</a:t>
            </a:r>
            <a:r>
              <a:t>  </a:t>
            </a:r>
          </a:p>
          <a:p>
            <a:pPr>
              <a:defRPr sz="4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Root</a:t>
            </a:r>
          </a:p>
        </p:txBody>
      </p:sp>
      <p:sp>
        <p:nvSpPr>
          <p:cNvPr id="212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sp>
        <p:nvSpPr>
          <p:cNvPr id="213" name="Chord…"/>
          <p:cNvSpPr txBox="1"/>
          <p:nvPr/>
        </p:nvSpPr>
        <p:spPr>
          <a:xfrm>
            <a:off x="1338646" y="3518769"/>
            <a:ext cx="172318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214" name="Incoming…"/>
          <p:cNvSpPr txBox="1"/>
          <p:nvPr/>
        </p:nvSpPr>
        <p:spPr>
          <a:xfrm>
            <a:off x="9651907" y="3239369"/>
            <a:ext cx="2271828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Incoming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3863975" y="4959938"/>
            <a:ext cx="2540000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6801485" y="4959938"/>
            <a:ext cx="2540000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Improvise…"/>
          <p:cNvSpPr txBox="1"/>
          <p:nvPr/>
        </p:nvSpPr>
        <p:spPr>
          <a:xfrm>
            <a:off x="3942630" y="7446143"/>
            <a:ext cx="5119540" cy="1581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Improvise</a:t>
            </a:r>
          </a:p>
          <a:p>
            <a:pPr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Use bebop articulations</a:t>
            </a:r>
          </a:p>
        </p:txBody>
      </p:sp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5525" y="146240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tep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10</a:t>
            </a:r>
          </a:p>
        </p:txBody>
      </p:sp>
      <p:sp>
        <p:nvSpPr>
          <p:cNvPr id="221" name="♯ or ♭…"/>
          <p:cNvSpPr txBox="1"/>
          <p:nvPr/>
        </p:nvSpPr>
        <p:spPr>
          <a:xfrm>
            <a:off x="10578364" y="7439283"/>
            <a:ext cx="1984518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b="0" dirty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♯</a:t>
            </a:r>
            <a:r>
              <a:rPr dirty="0"/>
              <a:t> </a:t>
            </a:r>
            <a:r>
              <a:rPr dirty="0" smtClean="0"/>
              <a:t>or</a:t>
            </a:r>
            <a:r>
              <a:rPr b="0" dirty="0" smtClean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♭</a:t>
            </a:r>
            <a:r>
              <a:rPr dirty="0" smtClean="0"/>
              <a:t>  </a:t>
            </a:r>
            <a:endParaRPr dirty="0"/>
          </a:p>
          <a:p>
            <a:pPr>
              <a:defRPr sz="4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dirty="0"/>
              <a:t>Root</a:t>
            </a:r>
          </a:p>
        </p:txBody>
      </p:sp>
      <p:sp>
        <p:nvSpPr>
          <p:cNvPr id="222" name="Root"/>
          <p:cNvSpPr txBox="1"/>
          <p:nvPr/>
        </p:nvSpPr>
        <p:spPr>
          <a:xfrm>
            <a:off x="942787" y="7609642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sp>
        <p:nvSpPr>
          <p:cNvPr id="223" name="Chord…"/>
          <p:cNvSpPr txBox="1"/>
          <p:nvPr/>
        </p:nvSpPr>
        <p:spPr>
          <a:xfrm>
            <a:off x="779846" y="3518769"/>
            <a:ext cx="172318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224" name="Incoming…"/>
          <p:cNvSpPr txBox="1"/>
          <p:nvPr/>
        </p:nvSpPr>
        <p:spPr>
          <a:xfrm>
            <a:off x="10286907" y="3239369"/>
            <a:ext cx="2271828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Incoming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3772535" y="4959937"/>
            <a:ext cx="2540000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6679650" y="4959938"/>
            <a:ext cx="2540000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27100" y="4959938"/>
            <a:ext cx="2540000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423400" y="4959938"/>
            <a:ext cx="2540000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Improvise…"/>
          <p:cNvSpPr txBox="1"/>
          <p:nvPr/>
        </p:nvSpPr>
        <p:spPr>
          <a:xfrm>
            <a:off x="3942630" y="7446143"/>
            <a:ext cx="5119540" cy="1581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Improvise</a:t>
            </a:r>
          </a:p>
          <a:p>
            <a:pPr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Use bebop articulations</a:t>
            </a:r>
          </a:p>
        </p:txBody>
      </p:sp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3225" y="144208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tep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1</a:t>
            </a:r>
          </a:p>
        </p:txBody>
      </p:sp>
      <p:sp>
        <p:nvSpPr>
          <p:cNvPr id="126" name="1"/>
          <p:cNvSpPr txBox="1"/>
          <p:nvPr/>
        </p:nvSpPr>
        <p:spPr>
          <a:xfrm>
            <a:off x="2015988" y="3798169"/>
            <a:ext cx="36850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r>
              <a:t>1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4143" y="4984331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7542" y="4984331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30940" y="4932241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st all other beats"/>
          <p:cNvSpPr txBox="1"/>
          <p:nvPr/>
        </p:nvSpPr>
        <p:spPr>
          <a:xfrm>
            <a:off x="4439046" y="7433443"/>
            <a:ext cx="6858002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r>
              <a:t>Rest all other beats</a:t>
            </a:r>
          </a:p>
        </p:txBody>
      </p:sp>
      <p:pic>
        <p:nvPicPr>
          <p:cNvPr id="2" name="Jamey Aebersold - Vol 42 - Blues in All Keys - 01 - B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1299" y="2413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tep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2</a:t>
            </a:r>
          </a:p>
        </p:txBody>
      </p:sp>
      <p:sp>
        <p:nvSpPr>
          <p:cNvPr id="135" name="1"/>
          <p:cNvSpPr txBox="1"/>
          <p:nvPr/>
        </p:nvSpPr>
        <p:spPr>
          <a:xfrm>
            <a:off x="2015988" y="3798169"/>
            <a:ext cx="36850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36" name="Improvise all other beats"/>
          <p:cNvSpPr txBox="1"/>
          <p:nvPr/>
        </p:nvSpPr>
        <p:spPr>
          <a:xfrm>
            <a:off x="4392180" y="7433443"/>
            <a:ext cx="6858002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Improvise all other beats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921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34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18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Don’t get too creative on beats 2, 3, and 4, or you will miss the most important thing…"/>
          <p:cNvSpPr txBox="1"/>
          <p:nvPr/>
        </p:nvSpPr>
        <p:spPr>
          <a:xfrm>
            <a:off x="4392180" y="8430192"/>
            <a:ext cx="6858002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300">
                <a:solidFill>
                  <a:srgbClr val="D6D5D5"/>
                </a:solidFill>
              </a:defRPr>
            </a:pPr>
            <a:r>
              <a:t>Don’t get too creative on beats 2, 3, and 4, or you will miss the most important thing</a:t>
            </a:r>
          </a:p>
          <a:p>
            <a:pPr>
              <a:defRPr sz="2300">
                <a:solidFill>
                  <a:srgbClr val="D6D5D5"/>
                </a:solidFill>
              </a:defRPr>
            </a:pPr>
            <a:r>
              <a:t>playing the root on beat 1!</a:t>
            </a:r>
          </a:p>
        </p:txBody>
      </p:sp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7925" y="2413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tep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3</a:t>
            </a:r>
          </a:p>
        </p:txBody>
      </p:sp>
      <p:sp>
        <p:nvSpPr>
          <p:cNvPr id="145" name="Improvise all other beats"/>
          <p:cNvSpPr txBox="1"/>
          <p:nvPr/>
        </p:nvSpPr>
        <p:spPr>
          <a:xfrm>
            <a:off x="4392180" y="7433443"/>
            <a:ext cx="6858002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Improvise all other beats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sp>
        <p:nvSpPr>
          <p:cNvPr id="148" name="Chord…"/>
          <p:cNvSpPr txBox="1"/>
          <p:nvPr/>
        </p:nvSpPr>
        <p:spPr>
          <a:xfrm>
            <a:off x="1338646" y="3518769"/>
            <a:ext cx="172318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921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34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18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239" y="2169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tep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4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921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est"/>
          <p:cNvSpPr txBox="1"/>
          <p:nvPr/>
        </p:nvSpPr>
        <p:spPr>
          <a:xfrm>
            <a:off x="4016488" y="7433443"/>
            <a:ext cx="5119540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r>
              <a:t>Rest</a:t>
            </a:r>
          </a:p>
        </p:txBody>
      </p:sp>
      <p:sp>
        <p:nvSpPr>
          <p:cNvPr id="157" name="♯ Root"/>
          <p:cNvSpPr txBox="1"/>
          <p:nvPr/>
        </p:nvSpPr>
        <p:spPr>
          <a:xfrm>
            <a:off x="9643195" y="7609643"/>
            <a:ext cx="2111452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solidFill>
                  <a:schemeClr val="accent5"/>
                </a:solidFill>
              </a:defRPr>
            </a:pPr>
            <a:r>
              <a:rPr b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♯</a:t>
            </a:r>
            <a:r>
              <a:t> Root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3133" y="501202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6027" y="501202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sp>
        <p:nvSpPr>
          <p:cNvPr id="161" name="Chord…"/>
          <p:cNvSpPr txBox="1"/>
          <p:nvPr/>
        </p:nvSpPr>
        <p:spPr>
          <a:xfrm>
            <a:off x="1338646" y="3518769"/>
            <a:ext cx="172318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162" name="Incoming…"/>
          <p:cNvSpPr txBox="1"/>
          <p:nvPr/>
        </p:nvSpPr>
        <p:spPr>
          <a:xfrm>
            <a:off x="9651907" y="3239369"/>
            <a:ext cx="2271828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Incoming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1564" y="161480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tep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5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921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Improvise"/>
          <p:cNvSpPr txBox="1"/>
          <p:nvPr/>
        </p:nvSpPr>
        <p:spPr>
          <a:xfrm>
            <a:off x="3942630" y="7433443"/>
            <a:ext cx="5119540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Improvise</a:t>
            </a:r>
          </a:p>
        </p:txBody>
      </p:sp>
      <p:sp>
        <p:nvSpPr>
          <p:cNvPr id="168" name="♯ Root"/>
          <p:cNvSpPr txBox="1"/>
          <p:nvPr/>
        </p:nvSpPr>
        <p:spPr>
          <a:xfrm>
            <a:off x="9643195" y="7609643"/>
            <a:ext cx="2111452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solidFill>
                  <a:schemeClr val="accent5"/>
                </a:solidFill>
              </a:defRPr>
            </a:pPr>
            <a:r>
              <a:rPr b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♯</a:t>
            </a:r>
            <a:r>
              <a:t> Root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34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18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sp>
        <p:nvSpPr>
          <p:cNvPr id="172" name="Chord…"/>
          <p:cNvSpPr txBox="1"/>
          <p:nvPr/>
        </p:nvSpPr>
        <p:spPr>
          <a:xfrm>
            <a:off x="1338646" y="3518769"/>
            <a:ext cx="172318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173" name="Incoming…"/>
          <p:cNvSpPr txBox="1"/>
          <p:nvPr/>
        </p:nvSpPr>
        <p:spPr>
          <a:xfrm>
            <a:off x="9651907" y="3239369"/>
            <a:ext cx="2271828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Incoming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165" y="157416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tep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6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921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est"/>
          <p:cNvSpPr txBox="1"/>
          <p:nvPr/>
        </p:nvSpPr>
        <p:spPr>
          <a:xfrm>
            <a:off x="4016488" y="7433443"/>
            <a:ext cx="5119540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r>
              <a:t>Rest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3133" y="501202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6027" y="501202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sp>
        <p:nvSpPr>
          <p:cNvPr id="182" name="Chord…"/>
          <p:cNvSpPr txBox="1"/>
          <p:nvPr/>
        </p:nvSpPr>
        <p:spPr>
          <a:xfrm>
            <a:off x="1338646" y="3518769"/>
            <a:ext cx="172318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183" name="Incoming…"/>
          <p:cNvSpPr txBox="1"/>
          <p:nvPr/>
        </p:nvSpPr>
        <p:spPr>
          <a:xfrm>
            <a:off x="9651907" y="3239369"/>
            <a:ext cx="2271828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Incoming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184" name="♭ Root"/>
          <p:cNvSpPr txBox="1"/>
          <p:nvPr/>
        </p:nvSpPr>
        <p:spPr>
          <a:xfrm>
            <a:off x="9643195" y="7609643"/>
            <a:ext cx="2111452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solidFill>
                  <a:schemeClr val="accent5"/>
                </a:solidFill>
              </a:defRPr>
            </a:pPr>
            <a:r>
              <a:rPr b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♭</a:t>
            </a:r>
            <a:r>
              <a:t> Root</a:t>
            </a:r>
          </a:p>
        </p:txBody>
      </p:sp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4139" y="129984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tep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7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921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34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18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sp>
        <p:nvSpPr>
          <p:cNvPr id="192" name="Chord…"/>
          <p:cNvSpPr txBox="1"/>
          <p:nvPr/>
        </p:nvSpPr>
        <p:spPr>
          <a:xfrm>
            <a:off x="1338646" y="3518769"/>
            <a:ext cx="172318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193" name="Incoming…"/>
          <p:cNvSpPr txBox="1"/>
          <p:nvPr/>
        </p:nvSpPr>
        <p:spPr>
          <a:xfrm>
            <a:off x="9651907" y="3239369"/>
            <a:ext cx="2271828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Incoming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194" name="Improvise"/>
          <p:cNvSpPr txBox="1"/>
          <p:nvPr/>
        </p:nvSpPr>
        <p:spPr>
          <a:xfrm>
            <a:off x="3942630" y="7433443"/>
            <a:ext cx="5119540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Improvise</a:t>
            </a:r>
          </a:p>
        </p:txBody>
      </p:sp>
      <p:sp>
        <p:nvSpPr>
          <p:cNvPr id="195" name="♭ Root"/>
          <p:cNvSpPr txBox="1"/>
          <p:nvPr/>
        </p:nvSpPr>
        <p:spPr>
          <a:xfrm>
            <a:off x="9643195" y="7609643"/>
            <a:ext cx="2111452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solidFill>
                  <a:schemeClr val="accent5"/>
                </a:solidFill>
              </a:defRPr>
            </a:pPr>
            <a:r>
              <a:rPr b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♭</a:t>
            </a:r>
            <a:r>
              <a:t> Root</a:t>
            </a:r>
          </a:p>
        </p:txBody>
      </p:sp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5685" y="152336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tep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8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2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921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Improvise"/>
          <p:cNvSpPr txBox="1"/>
          <p:nvPr/>
        </p:nvSpPr>
        <p:spPr>
          <a:xfrm>
            <a:off x="3942630" y="7433443"/>
            <a:ext cx="5119540" cy="112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Improvise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344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180" y="495993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♯ or ♭…"/>
          <p:cNvSpPr txBox="1"/>
          <p:nvPr/>
        </p:nvSpPr>
        <p:spPr>
          <a:xfrm>
            <a:off x="9415205" y="7364169"/>
            <a:ext cx="2567433" cy="172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b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♯</a:t>
            </a:r>
            <a:r>
              <a:t> or </a:t>
            </a:r>
            <a:r>
              <a:rPr b="0">
                <a:latin typeface="ヒラギノ角ゴシック W3"/>
                <a:ea typeface="ヒラギノ角ゴシック W3"/>
                <a:cs typeface="ヒラギノ角ゴシック W3"/>
                <a:sym typeface="ヒラギノ角ゴシック W3"/>
              </a:rPr>
              <a:t>♭</a:t>
            </a:r>
            <a:r>
              <a:t>  </a:t>
            </a:r>
          </a:p>
          <a:p>
            <a:pPr>
              <a:defRPr sz="4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Root</a:t>
            </a:r>
          </a:p>
        </p:txBody>
      </p:sp>
      <p:sp>
        <p:nvSpPr>
          <p:cNvPr id="204" name="Root"/>
          <p:cNvSpPr txBox="1"/>
          <p:nvPr/>
        </p:nvSpPr>
        <p:spPr>
          <a:xfrm>
            <a:off x="1501587" y="7609643"/>
            <a:ext cx="139730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t>Root</a:t>
            </a:r>
          </a:p>
        </p:txBody>
      </p:sp>
      <p:sp>
        <p:nvSpPr>
          <p:cNvPr id="205" name="Chord…"/>
          <p:cNvSpPr txBox="1"/>
          <p:nvPr/>
        </p:nvSpPr>
        <p:spPr>
          <a:xfrm>
            <a:off x="1338646" y="3518769"/>
            <a:ext cx="172318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sp>
        <p:nvSpPr>
          <p:cNvPr id="206" name="Incoming…"/>
          <p:cNvSpPr txBox="1"/>
          <p:nvPr/>
        </p:nvSpPr>
        <p:spPr>
          <a:xfrm>
            <a:off x="9651907" y="3239369"/>
            <a:ext cx="2271828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Incoming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Chord</a:t>
            </a:r>
          </a:p>
          <a:p>
            <a: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change</a:t>
            </a:r>
          </a:p>
        </p:txBody>
      </p:sp>
      <p:pic>
        <p:nvPicPr>
          <p:cNvPr id="2" name="Blues in F Aebersold Vol 54 w IV chord ba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1907" y="1736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157</Words>
  <Application>Microsoft Office PowerPoint</Application>
  <PresentationFormat>Custom</PresentationFormat>
  <Paragraphs>88</Paragraphs>
  <Slides>11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White</vt:lpstr>
      <vt:lpstr>Jazz improvisation</vt:lpstr>
      <vt:lpstr>Step 1</vt:lpstr>
      <vt:lpstr>Step 2</vt:lpstr>
      <vt:lpstr>Step 3</vt:lpstr>
      <vt:lpstr>Step 4</vt:lpstr>
      <vt:lpstr>Step 5</vt:lpstr>
      <vt:lpstr>Step 6</vt:lpstr>
      <vt:lpstr>Step 7</vt:lpstr>
      <vt:lpstr>Step 8</vt:lpstr>
      <vt:lpstr>Step 9</vt:lpstr>
      <vt:lpstr>Step 10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Jazz improvisation</dc:title>
  <cp:lastModifiedBy>Shawn and Steve</cp:lastModifiedBy>
  <cp:revision>12</cp:revision>
  <dcterms:modified xsi:type="dcterms:W3CDTF">2020-04-20T21:24:28Z</dcterms:modified>
</cp:coreProperties>
</file>